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5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5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1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0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7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4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4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69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0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3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67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58170-12E2-A644-B3F3-03B61D8FFF97}" type="datetimeFigureOut">
              <a:rPr lang="en-US" smtClean="0"/>
              <a:t>9/4/12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B6A6B-31A4-C043-9D2C-82A76E80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3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Discounting future income and cost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0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$1000 today will grow, if put in a bank.</a:t>
            </a:r>
          </a:p>
          <a:p>
            <a:r>
              <a:rPr lang="en-US" dirty="0" smtClean="0"/>
              <a:t>At 1% interest</a:t>
            </a:r>
          </a:p>
          <a:p>
            <a:pPr lvl="1"/>
            <a:r>
              <a:rPr lang="en-US" dirty="0" smtClean="0"/>
              <a:t>Compounded annually</a:t>
            </a:r>
          </a:p>
          <a:p>
            <a:r>
              <a:rPr lang="en-US" dirty="0" smtClean="0"/>
              <a:t>You’ll have $1010 after one year.</a:t>
            </a:r>
          </a:p>
          <a:p>
            <a:pPr lvl="1"/>
            <a:r>
              <a:rPr lang="en-US" dirty="0" smtClean="0"/>
              <a:t>$10 is 1% of $1000</a:t>
            </a:r>
          </a:p>
          <a:p>
            <a:pPr lvl="1"/>
            <a:r>
              <a:rPr lang="en-US" dirty="0" smtClean="0"/>
              <a:t>$1010 = $1000×(1 + interest rate)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4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year value = </a:t>
            </a:r>
          </a:p>
          <a:p>
            <a:pPr marL="0" indent="0">
              <a:buNone/>
            </a:pPr>
            <a:r>
              <a:rPr lang="en-US" dirty="0" smtClean="0"/>
              <a:t>This year value × (1 + interest rate)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So …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15927"/>
              </p:ext>
            </p:extLst>
          </p:nvPr>
        </p:nvGraphicFramePr>
        <p:xfrm>
          <a:off x="1409192" y="4786508"/>
          <a:ext cx="62103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070100" imgH="431800" progId="Equation.3">
                  <p:embed/>
                </p:oleObj>
              </mc:Choice>
              <mc:Fallback>
                <p:oleObj name="Equation" r:id="rId3" imgW="20701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9192" y="4786508"/>
                        <a:ext cx="62103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297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$1000 today will grow, if put in a bank.</a:t>
            </a:r>
          </a:p>
          <a:p>
            <a:r>
              <a:rPr lang="en-US" dirty="0" smtClean="0"/>
              <a:t>At 1% interest</a:t>
            </a:r>
          </a:p>
          <a:p>
            <a:pPr lvl="1"/>
            <a:r>
              <a:rPr lang="en-US" dirty="0" smtClean="0"/>
              <a:t>Compounded annually</a:t>
            </a:r>
          </a:p>
          <a:p>
            <a:r>
              <a:rPr lang="en-US" dirty="0" smtClean="0"/>
              <a:t>You’ll have $1020.10 after one year.</a:t>
            </a:r>
          </a:p>
          <a:p>
            <a:pPr lvl="1"/>
            <a:r>
              <a:rPr lang="en-US" dirty="0" smtClean="0"/>
              <a:t>$10 is 1% of $1000</a:t>
            </a:r>
          </a:p>
          <a:p>
            <a:pPr lvl="1"/>
            <a:r>
              <a:rPr lang="en-US" dirty="0" smtClean="0"/>
              <a:t>$10.10 is 1% of $1010.</a:t>
            </a:r>
          </a:p>
          <a:p>
            <a:pPr lvl="1"/>
            <a:r>
              <a:rPr lang="en-US" dirty="0" smtClean="0"/>
              <a:t>$1020.10 = $1000×(1 + interest rate)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2527863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in two years= </a:t>
            </a:r>
          </a:p>
          <a:p>
            <a:pPr marL="0" indent="0">
              <a:buNone/>
            </a:pPr>
            <a:r>
              <a:rPr lang="en-US" dirty="0" smtClean="0"/>
              <a:t>This year value × (1 + interest rate)</a:t>
            </a:r>
            <a:r>
              <a:rPr lang="en-US" baseline="30000" dirty="0" smtClean="0"/>
              <a:t> 2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So …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305673"/>
              </p:ext>
            </p:extLst>
          </p:nvPr>
        </p:nvGraphicFramePr>
        <p:xfrm>
          <a:off x="1238250" y="4786313"/>
          <a:ext cx="6553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2184400" imgH="431800" progId="Equation.3">
                  <p:embed/>
                </p:oleObj>
              </mc:Choice>
              <mc:Fallback>
                <p:oleObj name="Equation" r:id="rId3" imgW="21844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38250" y="4786313"/>
                        <a:ext cx="6553200" cy="1295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651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value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157190"/>
              </p:ext>
            </p:extLst>
          </p:nvPr>
        </p:nvGraphicFramePr>
        <p:xfrm>
          <a:off x="39771" y="2430463"/>
          <a:ext cx="8907198" cy="154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2489200" imgH="431800" progId="Equation.3">
                  <p:embed/>
                </p:oleObj>
              </mc:Choice>
              <mc:Fallback>
                <p:oleObj name="Equation" r:id="rId3" imgW="24892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771" y="2430463"/>
                        <a:ext cx="8907198" cy="1544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282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145</Words>
  <Application>Microsoft Macintosh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Microsoft Equation</vt:lpstr>
      <vt:lpstr>Discounting future income and cost</vt:lpstr>
      <vt:lpstr>PowerPoint Presentation</vt:lpstr>
      <vt:lpstr>PowerPoint Presentation</vt:lpstr>
      <vt:lpstr>PowerPoint Presentation</vt:lpstr>
      <vt:lpstr>PowerPoint Presentation</vt:lpstr>
      <vt:lpstr>Present value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Discounting future income and cost</dc:title>
  <dc:creator>Sam Baker</dc:creator>
  <cp:lastModifiedBy>Sam Baker</cp:lastModifiedBy>
  <cp:revision>3</cp:revision>
  <dcterms:created xsi:type="dcterms:W3CDTF">2012-09-04T18:35:17Z</dcterms:created>
  <dcterms:modified xsi:type="dcterms:W3CDTF">2012-09-04T18:57:30Z</dcterms:modified>
</cp:coreProperties>
</file>